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0"/>
  </p:notesMasterIdLst>
  <p:sldIdLst>
    <p:sldId id="256" r:id="rId5"/>
    <p:sldId id="257" r:id="rId6"/>
    <p:sldId id="258" r:id="rId7"/>
    <p:sldId id="259" r:id="rId8"/>
    <p:sldId id="262" r:id="rId9"/>
    <p:sldId id="270" r:id="rId10"/>
    <p:sldId id="263" r:id="rId11"/>
    <p:sldId id="271" r:id="rId12"/>
    <p:sldId id="264" r:id="rId13"/>
    <p:sldId id="272" r:id="rId14"/>
    <p:sldId id="265" r:id="rId15"/>
    <p:sldId id="277" r:id="rId16"/>
    <p:sldId id="266" r:id="rId17"/>
    <p:sldId id="273" r:id="rId18"/>
    <p:sldId id="267" r:id="rId19"/>
    <p:sldId id="274" r:id="rId20"/>
    <p:sldId id="268" r:id="rId21"/>
    <p:sldId id="275" r:id="rId22"/>
    <p:sldId id="269" r:id="rId23"/>
    <p:sldId id="276" r:id="rId24"/>
    <p:sldId id="278" r:id="rId25"/>
    <p:sldId id="285" r:id="rId26"/>
    <p:sldId id="279" r:id="rId27"/>
    <p:sldId id="286" r:id="rId28"/>
    <p:sldId id="280" r:id="rId29"/>
    <p:sldId id="287" r:id="rId30"/>
    <p:sldId id="281" r:id="rId31"/>
    <p:sldId id="288" r:id="rId32"/>
    <p:sldId id="282" r:id="rId33"/>
    <p:sldId id="289" r:id="rId34"/>
    <p:sldId id="283" r:id="rId35"/>
    <p:sldId id="290" r:id="rId36"/>
    <p:sldId id="284" r:id="rId37"/>
    <p:sldId id="291" r:id="rId38"/>
    <p:sldId id="260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  <a:srgbClr val="0000FF"/>
    <a:srgbClr val="FF9900"/>
    <a:srgbClr val="0033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56" autoAdjust="0"/>
    <p:restoredTop sz="94660"/>
  </p:normalViewPr>
  <p:slideViewPr>
    <p:cSldViewPr>
      <p:cViewPr varScale="1">
        <p:scale>
          <a:sx n="86" d="100"/>
          <a:sy n="86" d="100"/>
        </p:scale>
        <p:origin x="1344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7294D4-1119-49A2-B8C9-A6CF61F72109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806796-9999-447B-A35E-4C7B047C2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806796-9999-447B-A35E-4C7B047C2F6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EF275-786C-4D74-9565-B2C6CD28A80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8EDB-3B10-486A-B463-BD4D355A91F8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B64-F227-47E1-A4DC-C1900E8DE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8EDB-3B10-486A-B463-BD4D355A91F8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B64-F227-47E1-A4DC-C1900E8DE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8EDB-3B10-486A-B463-BD4D355A91F8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B64-F227-47E1-A4DC-C1900E8DE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8EDB-3B10-486A-B463-BD4D355A91F8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B64-F227-47E1-A4DC-C1900E8DE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8EDB-3B10-486A-B463-BD4D355A91F8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B64-F227-47E1-A4DC-C1900E8DE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8EDB-3B10-486A-B463-BD4D355A91F8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B64-F227-47E1-A4DC-C1900E8DE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8EDB-3B10-486A-B463-BD4D355A91F8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B64-F227-47E1-A4DC-C1900E8DE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8EDB-3B10-486A-B463-BD4D355A91F8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B64-F227-47E1-A4DC-C1900E8DE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8EDB-3B10-486A-B463-BD4D355A91F8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B64-F227-47E1-A4DC-C1900E8DE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8EDB-3B10-486A-B463-BD4D355A91F8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B64-F227-47E1-A4DC-C1900E8DE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98EDB-3B10-486A-B463-BD4D355A91F8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3BB64-F227-47E1-A4DC-C1900E8DE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FF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98EDB-3B10-486A-B463-BD4D355A91F8}" type="datetimeFigureOut">
              <a:rPr lang="en-US" smtClean="0"/>
              <a:pPr/>
              <a:t>5/10/2024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3BB64-F227-47E1-A4DC-C1900E8DEE3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3" Type="http://schemas.openxmlformats.org/officeDocument/2006/relationships/audio" Target="../media/audio2.wav"/><Relationship Id="rId7" Type="http://schemas.openxmlformats.org/officeDocument/2006/relationships/slide" Target="slide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slide" Target="slide12.xml"/><Relationship Id="rId4" Type="http://schemas.openxmlformats.org/officeDocument/2006/relationships/audio" Target="../media/audio3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1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1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1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2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2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2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26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audio" Target="../media/audio4.wav"/><Relationship Id="rId3" Type="http://schemas.openxmlformats.org/officeDocument/2006/relationships/audio" Target="../media/audio2.wav"/><Relationship Id="rId7" Type="http://schemas.openxmlformats.org/officeDocument/2006/relationships/slide" Target="slide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5.wav"/><Relationship Id="rId5" Type="http://schemas.openxmlformats.org/officeDocument/2006/relationships/slide" Target="slide28.xml"/><Relationship Id="rId4" Type="http://schemas.openxmlformats.org/officeDocument/2006/relationships/audio" Target="../media/audio3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30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3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34.xml"/><Relationship Id="rId3" Type="http://schemas.openxmlformats.org/officeDocument/2006/relationships/audio" Target="../media/audio2.wav"/><Relationship Id="rId7" Type="http://schemas.openxmlformats.org/officeDocument/2006/relationships/audio" Target="../media/audio5.wav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audio" Target="../media/audio5.wav"/><Relationship Id="rId3" Type="http://schemas.openxmlformats.org/officeDocument/2006/relationships/audio" Target="../media/audio2.wav"/><Relationship Id="rId7" Type="http://schemas.openxmlformats.org/officeDocument/2006/relationships/slide" Target="slide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audio" Target="../media/audio2.wav"/><Relationship Id="rId7" Type="http://schemas.openxmlformats.org/officeDocument/2006/relationships/audio" Target="../media/audio5.wav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4.wav"/><Relationship Id="rId5" Type="http://schemas.openxmlformats.org/officeDocument/2006/relationships/slide" Target="slide3.xml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>
            <a:noAutofit/>
          </a:bodyPr>
          <a:lstStyle/>
          <a:p>
            <a:r>
              <a:rPr lang="en-US" sz="5400" b="1" dirty="0">
                <a:ln w="571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Vocabulary Review</a:t>
            </a:r>
            <a:br>
              <a:rPr lang="en-US" sz="5400" b="1" dirty="0">
                <a:ln w="571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</a:br>
            <a:r>
              <a:rPr lang="en-US" sz="5400" b="1" dirty="0">
                <a:ln w="57150" cmpd="sng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Comic Sans MS" pitchFamily="66" charset="0"/>
              </a:rPr>
              <a:t>for</a:t>
            </a:r>
          </a:p>
        </p:txBody>
      </p:sp>
      <p:pic>
        <p:nvPicPr>
          <p:cNvPr id="4" name="irc_mi" descr="http://1.bp.blogspot.com/-Hf8WlGT-jw0/T6ZUKuQ-CbI/AAAAAAAAAqc/x95QDu0rtZQ/s1600/Now+&amp;+Ben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90800" y="1905000"/>
            <a:ext cx="3962400" cy="461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suction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irc_mi" descr="http://www.smiley-faces.org/wallpaper/smiley-face-wallpaper-0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5240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My friends and I enjoy trying to create new _______.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FFFF00"/>
                </a:solidFill>
                <a:latin typeface="Comic Sans MS" pitchFamily="66" charset="0"/>
                <a:hlinkClick r:id="rId5" action="ppaction://hlinksldjump">
                  <a:snd r:embed="rId6" name="applause.wav"/>
                </a:hlinkClick>
              </a:rPr>
              <a:t>inventions</a:t>
            </a:r>
            <a:endParaRPr lang="en-US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remarkable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designed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amounts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result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achieve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composed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6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4343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accomplishments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suction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irc_mi" descr="http://www.smiley-faces.org/wallpaper/smiley-face-wallpaper-0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5240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When a basketball player makes a basket, the _____ is two points.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FFFF0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inventions</a:t>
            </a:r>
            <a:endParaRPr lang="en-US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remarkable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designed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amounts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result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achieve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composed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4343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accomplishments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suction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irc_mi" descr="http://www.smiley-faces.org/wallpaper/smiley-face-wallpaper-0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5240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The boy worked hard to _____ good grades on his report card.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FFFF0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inventions</a:t>
            </a:r>
            <a:endParaRPr lang="en-US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remarkable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designed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amounts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result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achieve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composed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4343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accomplishments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suction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irc_mi" descr="http://www.smiley-faces.org/wallpaper/smiley-face-wallpaper-0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5240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In art class the students _____ their own playground.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FFFF0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inventions</a:t>
            </a:r>
            <a:endParaRPr lang="en-US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remarkable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designed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amounts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result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achieve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composed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4343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accomplishments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suction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irc_mi" descr="http://www.smiley-faces.org/wallpaper/smiley-face-wallpaper-0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5240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Which word goes with </a:t>
            </a:r>
            <a:r>
              <a:rPr lang="en-US" i="1" u="sng" dirty="0">
                <a:latin typeface="Comic Sans MS" pitchFamily="66" charset="0"/>
              </a:rPr>
              <a:t>wrote</a:t>
            </a:r>
            <a:r>
              <a:rPr lang="en-US" dirty="0">
                <a:latin typeface="Comic Sans MS" pitchFamily="66" charset="0"/>
              </a:rPr>
              <a:t> and </a:t>
            </a:r>
            <a:r>
              <a:rPr lang="en-US" i="1" u="sng" dirty="0">
                <a:latin typeface="Comic Sans MS" pitchFamily="66" charset="0"/>
              </a:rPr>
              <a:t>created</a:t>
            </a:r>
            <a:r>
              <a:rPr lang="en-US" dirty="0">
                <a:latin typeface="Comic Sans MS" pitchFamily="66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FFFF0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inventions</a:t>
            </a:r>
            <a:endParaRPr lang="en-US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remarkable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designed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amounts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result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achieve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composed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4343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accomplishments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I enjoy spending large _____ of time at the beach.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FFFF0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inventions</a:t>
            </a:r>
            <a:endParaRPr lang="en-US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remarkable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designed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amounts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result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achieve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composed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4343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accomplishments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suction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irc_mi" descr="http://www.smiley-faces.org/wallpaper/smiley-face-wallpaper-0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5240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Which word goes with </a:t>
            </a:r>
            <a:r>
              <a:rPr lang="en-US" i="1" u="sng" dirty="0">
                <a:latin typeface="Comic Sans MS" pitchFamily="66" charset="0"/>
              </a:rPr>
              <a:t>answer</a:t>
            </a:r>
            <a:r>
              <a:rPr lang="en-US" dirty="0">
                <a:latin typeface="Comic Sans MS" pitchFamily="66" charset="0"/>
              </a:rPr>
              <a:t>, </a:t>
            </a:r>
            <a:r>
              <a:rPr lang="en-US" i="1" u="sng" dirty="0">
                <a:latin typeface="Comic Sans MS" pitchFamily="66" charset="0"/>
              </a:rPr>
              <a:t>effect</a:t>
            </a:r>
            <a:r>
              <a:rPr lang="en-US" dirty="0">
                <a:latin typeface="Comic Sans MS" pitchFamily="66" charset="0"/>
              </a:rPr>
              <a:t> and </a:t>
            </a:r>
            <a:r>
              <a:rPr lang="en-US" i="1" u="sng" dirty="0">
                <a:latin typeface="Comic Sans MS" pitchFamily="66" charset="0"/>
              </a:rPr>
              <a:t>outcome</a:t>
            </a:r>
            <a:r>
              <a:rPr lang="en-US" dirty="0">
                <a:latin typeface="Comic Sans MS" pitchFamily="66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FFFF0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inventions</a:t>
            </a:r>
            <a:endParaRPr lang="en-US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remarkable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designed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amounts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result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achieve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composed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4343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accomplishments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suction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irc_mi" descr="http://www.smiley-faces.org/wallpaper/smiley-face-wallpaper-0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5240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Which word goes with </a:t>
            </a:r>
            <a:r>
              <a:rPr lang="en-US" i="1" u="sng" dirty="0">
                <a:latin typeface="Comic Sans MS" pitchFamily="66" charset="0"/>
              </a:rPr>
              <a:t>amazing</a:t>
            </a:r>
            <a:r>
              <a:rPr lang="en-US" dirty="0">
                <a:latin typeface="Comic Sans MS" pitchFamily="66" charset="0"/>
              </a:rPr>
              <a:t> and </a:t>
            </a:r>
            <a:r>
              <a:rPr lang="en-US" i="1" u="sng" dirty="0">
                <a:latin typeface="Comic Sans MS" pitchFamily="66" charset="0"/>
              </a:rPr>
              <a:t>surprising</a:t>
            </a:r>
            <a:r>
              <a:rPr lang="en-US" dirty="0">
                <a:latin typeface="Comic Sans MS" pitchFamily="66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FFFF0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inventions</a:t>
            </a:r>
            <a:endParaRPr lang="en-US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remarkable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designed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amounts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result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achieve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composed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4343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accomplishments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suction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irc_mi" descr="http://www.smiley-faces.org/wallpaper/smiley-face-wallpaper-0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5240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When I set a goal I hope to do this to it.  What word am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FFFF0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inventions</a:t>
            </a:r>
            <a:endParaRPr lang="en-US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remarkable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designed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amounts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result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achieve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composed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4343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accomplishments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suction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irc_mi" descr="http://www.smiley-faces.org/wallpaper/smiley-face-wallpaper-0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5240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sz="3600" dirty="0">
                <a:latin typeface="Comic Sans MS" pitchFamily="66" charset="0"/>
              </a:rPr>
              <a:t>To create these, you need creativity, imagination and new ideas.</a:t>
            </a:r>
            <a:br>
              <a:rPr lang="en-US" sz="3600" dirty="0">
                <a:latin typeface="Comic Sans MS" pitchFamily="66" charset="0"/>
              </a:rPr>
            </a:br>
            <a:r>
              <a:rPr lang="en-US" sz="3600" dirty="0">
                <a:latin typeface="Comic Sans MS" pitchFamily="66" charset="0"/>
              </a:rPr>
              <a:t>What word am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FFFF00"/>
                </a:solidFill>
                <a:latin typeface="Comic Sans MS" pitchFamily="66" charset="0"/>
                <a:hlinkClick r:id="rId5" action="ppaction://hlinksldjump">
                  <a:snd r:embed="rId6" name="applause.wav"/>
                </a:hlinkClick>
              </a:rPr>
              <a:t>inventions</a:t>
            </a:r>
            <a:endParaRPr lang="en-US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remarkable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designed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amounts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result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achieve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composed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6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4343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whoosh.wav"/>
                </a:hlinkClick>
              </a:rPr>
              <a:t>accomplishments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suction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irc_mi" descr="http://www.smiley-faces.org/wallpaper/smiley-face-wallpaper-0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5240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Which word goes with </a:t>
            </a:r>
            <a:r>
              <a:rPr lang="en-US" i="1" u="sng" dirty="0">
                <a:latin typeface="Comic Sans MS" pitchFamily="66" charset="0"/>
              </a:rPr>
              <a:t>numbers</a:t>
            </a:r>
            <a:r>
              <a:rPr lang="en-US" dirty="0">
                <a:latin typeface="Comic Sans MS" pitchFamily="66" charset="0"/>
              </a:rPr>
              <a:t> and </a:t>
            </a:r>
            <a:r>
              <a:rPr lang="en-US" i="1" u="sng" dirty="0">
                <a:latin typeface="Comic Sans MS" pitchFamily="66" charset="0"/>
              </a:rPr>
              <a:t>total</a:t>
            </a:r>
            <a:r>
              <a:rPr lang="en-US" dirty="0">
                <a:latin typeface="Comic Sans MS" pitchFamily="66" charset="0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FFFF0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inventions</a:t>
            </a:r>
            <a:endParaRPr lang="en-US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remarkable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designed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amounts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result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achieve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composed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4343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accomplishments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5562600"/>
            <a:ext cx="7315200" cy="1015663"/>
          </a:xfrm>
          <a:prstGeom prst="rect">
            <a:avLst/>
          </a:prstGeom>
          <a:noFill/>
          <a:ln w="38100"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>
                <a:ln w="28575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Comic Sans MS" pitchFamily="66" charset="0"/>
              </a:rPr>
              <a:t>OOPS!!  Try Again</a:t>
            </a:r>
          </a:p>
        </p:txBody>
      </p:sp>
      <p:sp>
        <p:nvSpPr>
          <p:cNvPr id="6" name="Curved Up Arrow 5">
            <a:hlinkClick r:id="" action="ppaction://hlinkshowjump?jump=lastslideviewed">
              <a:snd r:embed="rId3" name="suction.wav"/>
            </a:hlinkClick>
          </p:cNvPr>
          <p:cNvSpPr/>
          <p:nvPr/>
        </p:nvSpPr>
        <p:spPr>
          <a:xfrm rot="16200000">
            <a:off x="7886700" y="5600700"/>
            <a:ext cx="914400" cy="990600"/>
          </a:xfrm>
          <a:prstGeom prst="curvedUpArrow">
            <a:avLst>
              <a:gd name="adj1" fmla="val 34812"/>
              <a:gd name="adj2" fmla="val 63636"/>
              <a:gd name="adj3" fmla="val 25000"/>
            </a:avLst>
          </a:prstGeom>
          <a:solidFill>
            <a:srgbClr val="FFFF00"/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8" name="irc_mi" descr="http://boringly.com/uploads/articles/a08d4f10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81000"/>
            <a:ext cx="8001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suction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irc_mi" descr="http://www.smiley-faces.org/wallpaper/smiley-face-wallpaper-0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5240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My mom and I did this to my birthday cake.  What word am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FFFF0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inventions</a:t>
            </a:r>
            <a:endParaRPr lang="en-US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remarkable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designed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amounts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result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achieve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composed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4343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accomplishments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suction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irc_mi" descr="http://www.smiley-faces.org/wallpaper/smiley-face-wallpaper-0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5240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sz="3800" dirty="0">
                <a:latin typeface="Comic Sans MS" pitchFamily="66" charset="0"/>
              </a:rPr>
              <a:t>The police officer had lots of these, so he received an award.</a:t>
            </a:r>
            <a:br>
              <a:rPr lang="en-US" sz="3800" dirty="0">
                <a:latin typeface="Comic Sans MS" pitchFamily="66" charset="0"/>
              </a:rPr>
            </a:br>
            <a:r>
              <a:rPr lang="en-US" sz="3800" dirty="0">
                <a:latin typeface="Comic Sans MS" pitchFamily="66" charset="0"/>
              </a:rPr>
              <a:t>What word am I?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FFFF0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inventions</a:t>
            </a:r>
            <a:endParaRPr lang="en-US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remarkable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designed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amounts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result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achieve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composed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7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4343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8" action="ppaction://hlinksldjump">
                  <a:snd r:embed="rId7" name="applause.wav"/>
                </a:hlinkClick>
              </a:rPr>
              <a:t>accomplishments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suction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irc_mi" descr="http://www.smiley-faces.org/wallpaper/smiley-face-wallpaper-0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5240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4800"/>
            <a:ext cx="9134617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600" b="1" dirty="0">
                <a:ln w="57150" cmpd="sng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Cooper Black" pitchFamily="18" charset="0"/>
              </a:rPr>
              <a:t>Nice Work!!</a:t>
            </a:r>
            <a:br>
              <a:rPr lang="en-US" sz="6600" b="1" dirty="0">
                <a:ln w="57150" cmpd="sng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Cooper Black" pitchFamily="18" charset="0"/>
              </a:rPr>
            </a:br>
            <a:endParaRPr lang="en-US" sz="6600" b="1" dirty="0">
              <a:ln w="57150" cmpd="sng">
                <a:solidFill>
                  <a:srgbClr val="0000FF"/>
                </a:solidFill>
                <a:prstDash val="solid"/>
                <a:miter lim="800000"/>
              </a:ln>
              <a:solidFill>
                <a:srgbClr val="FFFF00"/>
              </a:solidFill>
              <a:latin typeface="Cooper Black" pitchFamily="18" charset="0"/>
            </a:endParaRPr>
          </a:p>
          <a:p>
            <a:pPr algn="ctr"/>
            <a:br>
              <a:rPr lang="en-US" sz="6600" b="1" dirty="0">
                <a:ln w="57150" cmpd="sng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Cooper Black" pitchFamily="18" charset="0"/>
              </a:rPr>
            </a:br>
            <a:r>
              <a:rPr lang="en-US" sz="6600" b="1" dirty="0">
                <a:ln w="57150" cmpd="sng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Cooper Black" pitchFamily="18" charset="0"/>
              </a:rPr>
              <a:t>You have</a:t>
            </a:r>
          </a:p>
          <a:p>
            <a:pPr algn="ctr"/>
            <a:r>
              <a:rPr lang="en-US" sz="6600" b="1" dirty="0">
                <a:ln w="57150" cmpd="sng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Cooper Black" pitchFamily="18" charset="0"/>
              </a:rPr>
              <a:t>mastered your </a:t>
            </a:r>
            <a:br>
              <a:rPr lang="en-US" sz="6600" b="1" dirty="0">
                <a:ln w="57150" cmpd="sng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Cooper Black" pitchFamily="18" charset="0"/>
              </a:rPr>
            </a:br>
            <a:r>
              <a:rPr lang="en-US" sz="6600" b="1" dirty="0">
                <a:ln w="57150" cmpd="sng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latin typeface="Cooper Black" pitchFamily="18" charset="0"/>
              </a:rPr>
              <a:t>Vocabulary Words!</a:t>
            </a:r>
            <a:endParaRPr lang="en-US" sz="6600" b="1" cap="all" spc="0" dirty="0">
              <a:ln w="57150" cmpd="sng">
                <a:solidFill>
                  <a:srgbClr val="0000FF"/>
                </a:solidFill>
                <a:prstDash val="solid"/>
                <a:miter lim="800000"/>
              </a:ln>
              <a:solidFill>
                <a:srgbClr val="FFFF00"/>
              </a:solidFill>
              <a:latin typeface="Cooper Black" pitchFamily="18" charset="0"/>
            </a:endParaRPr>
          </a:p>
        </p:txBody>
      </p:sp>
      <p:pic>
        <p:nvPicPr>
          <p:cNvPr id="2052" name="Picture 4" descr="http://pastortimfowler.files.wordpress.com/2012/07/check-mark-hi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1295400"/>
            <a:ext cx="2057400" cy="19114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suction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irc_mi" descr="http://www.smiley-faces.org/wallpaper/smiley-face-wallpaper-0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5240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I sat down with me dad and we ______ a song.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FFFF0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inventions</a:t>
            </a:r>
            <a:endParaRPr lang="en-US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remarkable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designed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amounts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result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achieve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composed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4343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accomplishments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suction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irc_mi" descr="http://www.smiley-faces.org/wallpaper/smiley-face-wallpaper-0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5240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My baseball team had a very ______ winning record.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FFFF0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inventions</a:t>
            </a:r>
            <a:endParaRPr lang="en-US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7" action="ppaction://hlinksldjump">
                  <a:snd r:embed="rId8" name="applause.wav"/>
                </a:hlinkClick>
              </a:rPr>
              <a:t>remarkable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designed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amounts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result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achieve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composed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8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4343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accomplishments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228600"/>
            <a:ext cx="82296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57150" cmpd="dbl">
                  <a:solidFill>
                    <a:srgbClr val="0000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Comic Sans MS" pitchFamily="66" charset="0"/>
              </a:rPr>
              <a:t>GOOD JOB!!</a:t>
            </a:r>
          </a:p>
        </p:txBody>
      </p:sp>
      <p:sp>
        <p:nvSpPr>
          <p:cNvPr id="7" name="Right Arrow 6">
            <a:hlinkClick r:id="" action="ppaction://hlinkshowjump?jump=nextslide">
              <a:snd r:embed="rId3" name="suction.wav"/>
            </a:hlinkClick>
          </p:cNvPr>
          <p:cNvSpPr/>
          <p:nvPr/>
        </p:nvSpPr>
        <p:spPr>
          <a:xfrm>
            <a:off x="7543800" y="5715000"/>
            <a:ext cx="1371600" cy="914400"/>
          </a:xfrm>
          <a:prstGeom prst="rightArrow">
            <a:avLst/>
          </a:prstGeom>
          <a:solidFill>
            <a:srgbClr val="FFFF00"/>
          </a:solidFill>
          <a:ln w="762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irc_mi" descr="http://www.smiley-faces.org/wallpaper/smiley-face-wallpaper-014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1524000"/>
            <a:ext cx="784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omic Sans MS" pitchFamily="66" charset="0"/>
              </a:rPr>
              <a:t>Our football team made many ______ this season.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3962400" cy="761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a)  </a:t>
            </a:r>
            <a:r>
              <a:rPr lang="en-US" sz="4000" dirty="0">
                <a:solidFill>
                  <a:srgbClr val="FFFF00"/>
                </a:solidFill>
                <a:latin typeface="Comic Sans MS" pitchFamily="66" charset="0"/>
                <a:hlinkClick r:id="rId5" action="ppaction://hlinksldjump">
                  <a:snd r:embed="rId6" name="whoosh.wav"/>
                </a:hlinkClick>
              </a:rPr>
              <a:t>inventions</a:t>
            </a:r>
            <a:endParaRPr lang="en-US" sz="4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2209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b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remarkable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2819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c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designed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0" y="33528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d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amounts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39624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0000FF"/>
                </a:solidFill>
                <a:latin typeface="Comic Sans MS" pitchFamily="66" charset="0"/>
              </a:rPr>
              <a:t>e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result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0" y="44196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0000"/>
                </a:solidFill>
                <a:latin typeface="Comic Sans MS" pitchFamily="66" charset="0"/>
              </a:rPr>
              <a:t>f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achieve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5029200"/>
            <a:ext cx="3962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9900"/>
                </a:solidFill>
                <a:latin typeface="Comic Sans MS" pitchFamily="66" charset="0"/>
              </a:rPr>
              <a:t>g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99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5" action="ppaction://hlinksldjump">
                  <a:snd r:embed="rId6" name="whoosh.wav"/>
                </a:hlinkClick>
              </a:rPr>
              <a:t>composed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99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  <p:sp>
        <p:nvSpPr>
          <p:cNvPr id="10" name="Content Placeholder 2">
            <a:hlinkClick r:id="" action="ppaction://hlinkshowjump?jump=nextslide">
              <a:snd r:embed="rId7" name="applause.wav"/>
            </a:hlinkClick>
          </p:cNvPr>
          <p:cNvSpPr txBox="1">
            <a:spLocks/>
          </p:cNvSpPr>
          <p:nvPr/>
        </p:nvSpPr>
        <p:spPr>
          <a:xfrm>
            <a:off x="4572000" y="5562600"/>
            <a:ext cx="4343400" cy="761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4000" dirty="0">
                <a:solidFill>
                  <a:srgbClr val="FFFF00"/>
                </a:solidFill>
                <a:latin typeface="Comic Sans MS" pitchFamily="66" charset="0"/>
              </a:rPr>
              <a:t>h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</a:rPr>
              <a:t>)  </a:t>
            </a: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itchFamily="66" charset="0"/>
                <a:ea typeface="+mn-ea"/>
                <a:cs typeface="+mn-cs"/>
                <a:hlinkClick r:id="rId8" action="ppaction://hlinksldjump">
                  <a:snd r:embed="rId7" name="applause.wav"/>
                </a:hlinkClick>
              </a:rPr>
              <a:t>accomplishments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itchFamily="66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8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d79b3e4-bd12-49a2-bf1b-e5b2a6b4299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B1C334E5398243B3DD6CFA431E351B" ma:contentTypeVersion="18" ma:contentTypeDescription="Create a new document." ma:contentTypeScope="" ma:versionID="3823e297acc7fd01fd6a3f67a4538968">
  <xsd:schema xmlns:xsd="http://www.w3.org/2001/XMLSchema" xmlns:xs="http://www.w3.org/2001/XMLSchema" xmlns:p="http://schemas.microsoft.com/office/2006/metadata/properties" xmlns:ns3="fd79b3e4-bd12-49a2-bf1b-e5b2a6b42991" xmlns:ns4="1f71297d-41ca-4ae0-9807-d089a8fc57e8" targetNamespace="http://schemas.microsoft.com/office/2006/metadata/properties" ma:root="true" ma:fieldsID="851d6669becacc95f3b225e19e22e763" ns3:_="" ns4:_="">
    <xsd:import namespace="fd79b3e4-bd12-49a2-bf1b-e5b2a6b42991"/>
    <xsd:import namespace="1f71297d-41ca-4ae0-9807-d089a8fc57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79b3e4-bd12-49a2-bf1b-e5b2a6b429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71297d-41ca-4ae0-9807-d089a8fc57e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1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564813-6D05-406C-99F4-0ABE862685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355A92B-4DBA-44D9-9481-62AE01B81989}">
  <ds:schemaRefs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http://schemas.microsoft.com/office/2006/metadata/properties"/>
    <ds:schemaRef ds:uri="1f71297d-41ca-4ae0-9807-d089a8fc57e8"/>
    <ds:schemaRef ds:uri="fd79b3e4-bd12-49a2-bf1b-e5b2a6b42991"/>
  </ds:schemaRefs>
</ds:datastoreItem>
</file>

<file path=customXml/itemProps3.xml><?xml version="1.0" encoding="utf-8"?>
<ds:datastoreItem xmlns:ds="http://schemas.openxmlformats.org/officeDocument/2006/customXml" ds:itemID="{A25215E1-6E06-484D-9614-60BCBFA7CD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d79b3e4-bd12-49a2-bf1b-e5b2a6b42991"/>
    <ds:schemaRef ds:uri="1f71297d-41ca-4ae0-9807-d089a8fc57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684</Words>
  <Application>Microsoft Office PowerPoint</Application>
  <PresentationFormat>On-screen Show (4:3)</PresentationFormat>
  <Paragraphs>200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Comic Sans MS</vt:lpstr>
      <vt:lpstr>Cooper Black</vt:lpstr>
      <vt:lpstr>Office Theme</vt:lpstr>
      <vt:lpstr>Vocabulary Review for</vt:lpstr>
      <vt:lpstr>I enjoy spending large _____ of time at the beach.</vt:lpstr>
      <vt:lpstr>PowerPoint Presentation</vt:lpstr>
      <vt:lpstr>PowerPoint Presentation</vt:lpstr>
      <vt:lpstr>I sat down with me dad and we ______ a song.</vt:lpstr>
      <vt:lpstr>PowerPoint Presentation</vt:lpstr>
      <vt:lpstr>My baseball team had a very ______ winning record.</vt:lpstr>
      <vt:lpstr>PowerPoint Presentation</vt:lpstr>
      <vt:lpstr>Our football team made many ______ this season.</vt:lpstr>
      <vt:lpstr>PowerPoint Presentation</vt:lpstr>
      <vt:lpstr>My friends and I enjoy trying to create new _______.</vt:lpstr>
      <vt:lpstr>PowerPoint Presentation</vt:lpstr>
      <vt:lpstr>When a basketball player makes a basket, the _____ is two points.</vt:lpstr>
      <vt:lpstr>PowerPoint Presentation</vt:lpstr>
      <vt:lpstr>The boy worked hard to _____ good grades on his report card.</vt:lpstr>
      <vt:lpstr>PowerPoint Presentation</vt:lpstr>
      <vt:lpstr>In art class the students _____ their own playground.</vt:lpstr>
      <vt:lpstr>PowerPoint Presentation</vt:lpstr>
      <vt:lpstr>Which word goes with wrote and created?</vt:lpstr>
      <vt:lpstr>PowerPoint Presentation</vt:lpstr>
      <vt:lpstr>Which word goes with answer, effect and outcome?</vt:lpstr>
      <vt:lpstr>PowerPoint Presentation</vt:lpstr>
      <vt:lpstr>Which word goes with amazing and surprising?</vt:lpstr>
      <vt:lpstr>PowerPoint Presentation</vt:lpstr>
      <vt:lpstr>When I set a goal I hope to do this to it.  What word am I?</vt:lpstr>
      <vt:lpstr>PowerPoint Presentation</vt:lpstr>
      <vt:lpstr>To create these, you need creativity, imagination and new ideas. What word am I?</vt:lpstr>
      <vt:lpstr>PowerPoint Presentation</vt:lpstr>
      <vt:lpstr>Which word goes with numbers and total?</vt:lpstr>
      <vt:lpstr>PowerPoint Presentation</vt:lpstr>
      <vt:lpstr>My mom and I did this to my birthday cake.  What word am I?</vt:lpstr>
      <vt:lpstr>PowerPoint Presentation</vt:lpstr>
      <vt:lpstr>The police officer had lots of these, so he received an award. What word am I?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Review for</dc:title>
  <dc:creator>April</dc:creator>
  <cp:lastModifiedBy>Melissa Mccurdy</cp:lastModifiedBy>
  <cp:revision>19</cp:revision>
  <dcterms:created xsi:type="dcterms:W3CDTF">2014-03-27T00:01:36Z</dcterms:created>
  <dcterms:modified xsi:type="dcterms:W3CDTF">2024-05-10T12:21:57Z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0x010100A2B1C334E5398243B3DD6CFA431E351B</vt:lpwstr>
  </property>
</Properties>
</file>